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8722975" cy="33282255"/>
  <p:notesSz cx="6858000" cy="9144000"/>
  <p:custDataLst>
    <p:tags r:id="rId7"/>
  </p:custDataLst>
  <p:defaultTextStyle>
    <a:defPPr>
      <a:defRPr lang="zh-CN"/>
    </a:defPPr>
    <a:lvl1pPr marL="0" lvl="0" indent="0"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1pPr>
    <a:lvl2pPr marL="1484630" lvl="1" indent="-730250"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2pPr>
    <a:lvl3pPr marL="2968625" lvl="2" indent="-1460500"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3pPr>
    <a:lvl4pPr marL="4454525" lvl="3" indent="-2192020"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4pPr>
    <a:lvl5pPr marL="5939155" lvl="4" indent="-2922905"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2922905"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2922905"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2922905"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2922905" algn="l" defTabSz="2968625" rtl="0" eaLnBrk="0" fontAlgn="base" latinLnBrk="0" hangingPunct="0">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0482" userDrawn="1">
          <p15:clr>
            <a:srgbClr val="A4A3A4"/>
          </p15:clr>
        </p15:guide>
        <p15:guide id="2" pos="592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3" d="100"/>
          <a:sy n="13" d="100"/>
        </p:scale>
        <p:origin x="2445" y="90"/>
      </p:cViewPr>
      <p:guideLst>
        <p:guide orient="horz" pos="10482"/>
        <p:guide pos="59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404224" y="10338975"/>
            <a:ext cx="15914529" cy="7134045"/>
          </a:xfrm>
          <a:prstGeom prst="rect">
            <a:avLst/>
          </a:prstGeom>
        </p:spPr>
        <p:txBody>
          <a:bodyPr/>
          <a:lstStyle/>
          <a:p>
            <a:r>
              <a:rPr lang="zh-CN" altLang="en-US" dirty="0"/>
              <a:t>单击此处编辑母版标题样式</a:t>
            </a:r>
            <a:endParaRPr lang="zh-CN" altLang="en-US" dirty="0"/>
          </a:p>
        </p:txBody>
      </p:sp>
      <p:sp>
        <p:nvSpPr>
          <p:cNvPr id="3" name="副标题 2"/>
          <p:cNvSpPr>
            <a:spLocks noGrp="1"/>
          </p:cNvSpPr>
          <p:nvPr>
            <p:ph type="subTitle" idx="1"/>
          </p:nvPr>
        </p:nvSpPr>
        <p:spPr>
          <a:xfrm>
            <a:off x="2808446" y="18859765"/>
            <a:ext cx="13106083" cy="8505383"/>
          </a:xfrm>
        </p:spPr>
        <p:txBody>
          <a:bodyPr/>
          <a:lstStyle>
            <a:lvl1pPr marL="0" indent="0" algn="ctr">
              <a:buNone/>
              <a:defRPr>
                <a:solidFill>
                  <a:schemeClr val="tx1">
                    <a:tint val="75000"/>
                  </a:schemeClr>
                </a:solidFill>
              </a:defRPr>
            </a:lvl1pPr>
            <a:lvl2pPr marL="1485900" indent="0" algn="ctr">
              <a:buNone/>
              <a:defRPr>
                <a:solidFill>
                  <a:schemeClr val="tx1">
                    <a:tint val="75000"/>
                  </a:schemeClr>
                </a:solidFill>
              </a:defRPr>
            </a:lvl2pPr>
            <a:lvl3pPr marL="2971165" indent="0" algn="ctr">
              <a:buNone/>
              <a:defRPr>
                <a:solidFill>
                  <a:schemeClr val="tx1">
                    <a:tint val="75000"/>
                  </a:schemeClr>
                </a:solidFill>
              </a:defRPr>
            </a:lvl3pPr>
            <a:lvl4pPr marL="4457065" indent="0" algn="ctr">
              <a:buNone/>
              <a:defRPr>
                <a:solidFill>
                  <a:schemeClr val="tx1">
                    <a:tint val="75000"/>
                  </a:schemeClr>
                </a:solidFill>
              </a:defRPr>
            </a:lvl4pPr>
            <a:lvl5pPr marL="5942965" indent="0" algn="ctr">
              <a:buNone/>
              <a:defRPr>
                <a:solidFill>
                  <a:schemeClr val="tx1">
                    <a:tint val="75000"/>
                  </a:schemeClr>
                </a:solidFill>
              </a:defRPr>
            </a:lvl5pPr>
            <a:lvl6pPr marL="7428230" indent="0" algn="ctr">
              <a:buNone/>
              <a:defRPr>
                <a:solidFill>
                  <a:schemeClr val="tx1">
                    <a:tint val="75000"/>
                  </a:schemeClr>
                </a:solidFill>
              </a:defRPr>
            </a:lvl6pPr>
            <a:lvl7pPr marL="8914130" indent="0" algn="ctr">
              <a:buNone/>
              <a:defRPr>
                <a:solidFill>
                  <a:schemeClr val="tx1">
                    <a:tint val="75000"/>
                  </a:schemeClr>
                </a:solidFill>
              </a:defRPr>
            </a:lvl7pPr>
            <a:lvl8pPr marL="10399395" indent="0" algn="ctr">
              <a:buNone/>
              <a:defRPr>
                <a:solidFill>
                  <a:schemeClr val="tx1">
                    <a:tint val="75000"/>
                  </a:schemeClr>
                </a:solidFill>
              </a:defRPr>
            </a:lvl8pPr>
            <a:lvl9pPr marL="11885295" indent="0" algn="ctr">
              <a:buNone/>
              <a:defRPr>
                <a:solidFill>
                  <a:schemeClr val="tx1">
                    <a:tint val="75000"/>
                  </a:schemeClr>
                </a:solidFill>
              </a:defRPr>
            </a:lvl9pPr>
          </a:lstStyle>
          <a:p>
            <a:r>
              <a:rPr lang="zh-CN" altLang="en-US"/>
              <a:t>单击此处编辑母版副标题样式</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354684E1-2B08-463B-8466-74BFFB9FED38}"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A7897143-CA09-454F-B5EF-4578FBA5C73D}"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0364487" y="3459169"/>
            <a:ext cx="6319004" cy="73744146"/>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1404222" y="3459169"/>
            <a:ext cx="18648215" cy="73744146"/>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41789151-3DF7-46E8-A78B-C41406C73804}"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49EB1E0B-D279-40AF-AAC2-B92A3E131989}"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1478987" y="21386731"/>
            <a:ext cx="15914529" cy="6610163"/>
          </a:xfrm>
          <a:prstGeom prst="rect">
            <a:avLst/>
          </a:prstGeom>
        </p:spPr>
        <p:txBody>
          <a:bodyPr anchor="t"/>
          <a:lstStyle>
            <a:lvl1pPr algn="l">
              <a:defRPr sz="13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1478987" y="14106307"/>
            <a:ext cx="15914529" cy="7280421"/>
          </a:xfrm>
        </p:spPr>
        <p:txBody>
          <a:bodyPr anchor="b"/>
          <a:lstStyle>
            <a:lvl1pPr marL="0" indent="0">
              <a:buNone/>
              <a:defRPr sz="6500">
                <a:solidFill>
                  <a:schemeClr val="tx1">
                    <a:tint val="75000"/>
                  </a:schemeClr>
                </a:solidFill>
              </a:defRPr>
            </a:lvl1pPr>
            <a:lvl2pPr marL="1485900" indent="0">
              <a:buNone/>
              <a:defRPr sz="5800">
                <a:solidFill>
                  <a:schemeClr val="tx1">
                    <a:tint val="75000"/>
                  </a:schemeClr>
                </a:solidFill>
              </a:defRPr>
            </a:lvl2pPr>
            <a:lvl3pPr marL="2971165" indent="0">
              <a:buNone/>
              <a:defRPr sz="5300">
                <a:solidFill>
                  <a:schemeClr val="tx1">
                    <a:tint val="75000"/>
                  </a:schemeClr>
                </a:solidFill>
              </a:defRPr>
            </a:lvl3pPr>
            <a:lvl4pPr marL="4457065" indent="0">
              <a:buNone/>
              <a:defRPr sz="4600">
                <a:solidFill>
                  <a:schemeClr val="tx1">
                    <a:tint val="75000"/>
                  </a:schemeClr>
                </a:solidFill>
              </a:defRPr>
            </a:lvl4pPr>
            <a:lvl5pPr marL="5942965" indent="0">
              <a:buNone/>
              <a:defRPr sz="4600">
                <a:solidFill>
                  <a:schemeClr val="tx1">
                    <a:tint val="75000"/>
                  </a:schemeClr>
                </a:solidFill>
              </a:defRPr>
            </a:lvl5pPr>
            <a:lvl6pPr marL="7428230" indent="0">
              <a:buNone/>
              <a:defRPr sz="4600">
                <a:solidFill>
                  <a:schemeClr val="tx1">
                    <a:tint val="75000"/>
                  </a:schemeClr>
                </a:solidFill>
              </a:defRPr>
            </a:lvl6pPr>
            <a:lvl7pPr marL="8914130" indent="0">
              <a:buNone/>
              <a:defRPr sz="4600">
                <a:solidFill>
                  <a:schemeClr val="tx1">
                    <a:tint val="75000"/>
                  </a:schemeClr>
                </a:solidFill>
              </a:defRPr>
            </a:lvl7pPr>
            <a:lvl8pPr marL="10399395" indent="0">
              <a:buNone/>
              <a:defRPr sz="4600">
                <a:solidFill>
                  <a:schemeClr val="tx1">
                    <a:tint val="75000"/>
                  </a:schemeClr>
                </a:solidFill>
              </a:defRPr>
            </a:lvl8pPr>
            <a:lvl9pPr marL="11885295" indent="0">
              <a:buNone/>
              <a:defRPr sz="4600">
                <a:solidFill>
                  <a:schemeClr val="tx1">
                    <a:tint val="75000"/>
                  </a:schemeClr>
                </a:solidFill>
              </a:defRPr>
            </a:lvl9pPr>
          </a:lstStyle>
          <a:p>
            <a:pPr lvl="0"/>
            <a:r>
              <a:rPr lang="zh-CN" altLang="en-US"/>
              <a:t>单击此处编辑母版文本样式</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5601DDB2-5587-4CAA-9D74-134E101B43AE}"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1404224" y="20169472"/>
            <a:ext cx="12481984" cy="57033843"/>
          </a:xfrm>
        </p:spPr>
        <p:txBody>
          <a:bodyPr/>
          <a:lstStyle>
            <a:lvl1pPr>
              <a:defRPr sz="90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14198257" y="20169472"/>
            <a:ext cx="12485235" cy="57033843"/>
          </a:xfrm>
        </p:spPr>
        <p:txBody>
          <a:bodyPr/>
          <a:lstStyle>
            <a:lvl1pPr>
              <a:defRPr sz="90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94575E94-AD9A-4FE0-80FD-0374A259BD85}"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36150" y="1332821"/>
            <a:ext cx="16850678" cy="5546990"/>
          </a:xfrm>
          <a:prstGeom prst="rect">
            <a:avLst/>
          </a:prstGeo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36149" y="7449918"/>
            <a:ext cx="8272566" cy="3104771"/>
          </a:xfrm>
        </p:spPr>
        <p:txBody>
          <a:bodyPr anchor="b"/>
          <a:lstStyle>
            <a:lvl1pPr marL="0" indent="0">
              <a:buNone/>
              <a:defRPr sz="7800" b="1"/>
            </a:lvl1pPr>
            <a:lvl2pPr marL="1485900" indent="0">
              <a:buNone/>
              <a:defRPr sz="6500" b="1"/>
            </a:lvl2pPr>
            <a:lvl3pPr marL="2971165" indent="0">
              <a:buNone/>
              <a:defRPr sz="5800" b="1"/>
            </a:lvl3pPr>
            <a:lvl4pPr marL="4457065" indent="0">
              <a:buNone/>
              <a:defRPr sz="5300" b="1"/>
            </a:lvl4pPr>
            <a:lvl5pPr marL="5942965" indent="0">
              <a:buNone/>
              <a:defRPr sz="5300" b="1"/>
            </a:lvl5pPr>
            <a:lvl6pPr marL="7428230" indent="0">
              <a:buNone/>
              <a:defRPr sz="5300" b="1"/>
            </a:lvl6pPr>
            <a:lvl7pPr marL="8914130" indent="0">
              <a:buNone/>
              <a:defRPr sz="5300" b="1"/>
            </a:lvl7pPr>
            <a:lvl8pPr marL="10399395" indent="0">
              <a:buNone/>
              <a:defRPr sz="5300" b="1"/>
            </a:lvl8pPr>
            <a:lvl9pPr marL="11885295" indent="0">
              <a:buNone/>
              <a:defRPr sz="53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936149" y="10554689"/>
            <a:ext cx="8272566" cy="19175639"/>
          </a:xfrm>
        </p:spPr>
        <p:txBody>
          <a:bodyPr/>
          <a:lstStyle>
            <a:lvl1pPr>
              <a:defRPr sz="7800"/>
            </a:lvl1pPr>
            <a:lvl2pPr>
              <a:defRPr sz="6500"/>
            </a:lvl2pPr>
            <a:lvl3pPr>
              <a:defRPr sz="5800"/>
            </a:lvl3pPr>
            <a:lvl4pPr>
              <a:defRPr sz="5300"/>
            </a:lvl4pPr>
            <a:lvl5pPr>
              <a:defRPr sz="5300"/>
            </a:lvl5pPr>
            <a:lvl6pPr>
              <a:defRPr sz="5300"/>
            </a:lvl6pPr>
            <a:lvl7pPr>
              <a:defRPr sz="5300"/>
            </a:lvl7pPr>
            <a:lvl8pPr>
              <a:defRPr sz="5300"/>
            </a:lvl8pPr>
            <a:lvl9pPr>
              <a:defRPr sz="53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9511013" y="7449918"/>
            <a:ext cx="8275814" cy="3104771"/>
          </a:xfrm>
        </p:spPr>
        <p:txBody>
          <a:bodyPr anchor="b"/>
          <a:lstStyle>
            <a:lvl1pPr marL="0" indent="0">
              <a:buNone/>
              <a:defRPr sz="7800" b="1"/>
            </a:lvl1pPr>
            <a:lvl2pPr marL="1485900" indent="0">
              <a:buNone/>
              <a:defRPr sz="6500" b="1"/>
            </a:lvl2pPr>
            <a:lvl3pPr marL="2971165" indent="0">
              <a:buNone/>
              <a:defRPr sz="5800" b="1"/>
            </a:lvl3pPr>
            <a:lvl4pPr marL="4457065" indent="0">
              <a:buNone/>
              <a:defRPr sz="5300" b="1"/>
            </a:lvl4pPr>
            <a:lvl5pPr marL="5942965" indent="0">
              <a:buNone/>
              <a:defRPr sz="5300" b="1"/>
            </a:lvl5pPr>
            <a:lvl6pPr marL="7428230" indent="0">
              <a:buNone/>
              <a:defRPr sz="5300" b="1"/>
            </a:lvl6pPr>
            <a:lvl7pPr marL="8914130" indent="0">
              <a:buNone/>
              <a:defRPr sz="5300" b="1"/>
            </a:lvl7pPr>
            <a:lvl8pPr marL="10399395" indent="0">
              <a:buNone/>
              <a:defRPr sz="5300" b="1"/>
            </a:lvl8pPr>
            <a:lvl9pPr marL="11885295" indent="0">
              <a:buNone/>
              <a:defRPr sz="53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9511013" y="10554689"/>
            <a:ext cx="8275814" cy="19175639"/>
          </a:xfrm>
        </p:spPr>
        <p:txBody>
          <a:bodyPr/>
          <a:lstStyle>
            <a:lvl1pPr>
              <a:defRPr sz="7800"/>
            </a:lvl1pPr>
            <a:lvl2pPr>
              <a:defRPr sz="6500"/>
            </a:lvl2pPr>
            <a:lvl3pPr>
              <a:defRPr sz="5800"/>
            </a:lvl3pPr>
            <a:lvl4pPr>
              <a:defRPr sz="5300"/>
            </a:lvl4pPr>
            <a:lvl5pPr>
              <a:defRPr sz="5300"/>
            </a:lvl5pPr>
            <a:lvl6pPr>
              <a:defRPr sz="5300"/>
            </a:lvl6pPr>
            <a:lvl7pPr>
              <a:defRPr sz="5300"/>
            </a:lvl7pPr>
            <a:lvl8pPr>
              <a:defRPr sz="5300"/>
            </a:lvl8pPr>
            <a:lvl9pPr>
              <a:defRPr sz="53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0BE59B7D-8629-4506-B75A-EEDB9116C22E}"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1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1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r>
              <a:rPr lang="zh-CN" altLang="en-US"/>
              <a:t>单击此处编辑母版标题样式</a:t>
            </a:r>
            <a:endParaRPr lang="zh-CN" altLang="en-US"/>
          </a:p>
        </p:txBody>
      </p:sp>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DB3A4B0F-5494-428F-8A75-EFBAD7B3F0BF}"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D7FFF275-67CC-4781-80C5-00B1FDD692DA}"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36150" y="1325115"/>
            <a:ext cx="6159730" cy="5639440"/>
          </a:xfrm>
          <a:prstGeom prst="rect">
            <a:avLst/>
          </a:prstGeom>
        </p:spPr>
        <p:txBody>
          <a:bodyPr anchor="b"/>
          <a:lstStyle>
            <a:lvl1pPr algn="l">
              <a:defRPr sz="6500" b="1"/>
            </a:lvl1pPr>
          </a:lstStyle>
          <a:p>
            <a:r>
              <a:rPr lang="zh-CN" altLang="en-US"/>
              <a:t>单击此处编辑母版标题样式</a:t>
            </a:r>
            <a:endParaRPr lang="zh-CN" altLang="en-US"/>
          </a:p>
        </p:txBody>
      </p:sp>
      <p:sp>
        <p:nvSpPr>
          <p:cNvPr id="3" name="内容占位符 2"/>
          <p:cNvSpPr>
            <a:spLocks noGrp="1"/>
          </p:cNvSpPr>
          <p:nvPr>
            <p:ph idx="1"/>
          </p:nvPr>
        </p:nvSpPr>
        <p:spPr>
          <a:xfrm>
            <a:off x="7320164" y="1325119"/>
            <a:ext cx="10466664" cy="28405211"/>
          </a:xfrm>
        </p:spPr>
        <p:txBody>
          <a:bodyPr/>
          <a:lstStyle>
            <a:lvl1pPr>
              <a:defRPr sz="10400"/>
            </a:lvl1pPr>
            <a:lvl2pPr>
              <a:defRPr sz="9000"/>
            </a:lvl2pPr>
            <a:lvl3pPr>
              <a:defRPr sz="7800"/>
            </a:lvl3pPr>
            <a:lvl4pPr>
              <a:defRPr sz="6500"/>
            </a:lvl4pPr>
            <a:lvl5pPr>
              <a:defRPr sz="6500"/>
            </a:lvl5pPr>
            <a:lvl6pPr>
              <a:defRPr sz="6500"/>
            </a:lvl6pPr>
            <a:lvl7pPr>
              <a:defRPr sz="6500"/>
            </a:lvl7pPr>
            <a:lvl8pPr>
              <a:defRPr sz="6500"/>
            </a:lvl8pPr>
            <a:lvl9pPr>
              <a:defRPr sz="6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936150" y="6964558"/>
            <a:ext cx="6159730" cy="22765772"/>
          </a:xfrm>
        </p:spPr>
        <p:txBody>
          <a:bodyPr/>
          <a:lstStyle>
            <a:lvl1pPr marL="0" indent="0">
              <a:buNone/>
              <a:defRPr sz="4600"/>
            </a:lvl1pPr>
            <a:lvl2pPr marL="1485900" indent="0">
              <a:buNone/>
              <a:defRPr sz="4000"/>
            </a:lvl2pPr>
            <a:lvl3pPr marL="2971165" indent="0">
              <a:buNone/>
              <a:defRPr sz="3300"/>
            </a:lvl3pPr>
            <a:lvl4pPr marL="4457065" indent="0">
              <a:buNone/>
              <a:defRPr sz="3000"/>
            </a:lvl4pPr>
            <a:lvl5pPr marL="5942965" indent="0">
              <a:buNone/>
              <a:defRPr sz="3000"/>
            </a:lvl5pPr>
            <a:lvl6pPr marL="7428230" indent="0">
              <a:buNone/>
              <a:defRPr sz="3000"/>
            </a:lvl6pPr>
            <a:lvl7pPr marL="8914130" indent="0">
              <a:buNone/>
              <a:defRPr sz="3000"/>
            </a:lvl7pPr>
            <a:lvl8pPr marL="10399395" indent="0">
              <a:buNone/>
              <a:defRPr sz="3000"/>
            </a:lvl8pPr>
            <a:lvl9pPr marL="11885295" indent="0">
              <a:buNone/>
              <a:defRPr sz="3000"/>
            </a:lvl9pPr>
          </a:lstStyle>
          <a:p>
            <a:pPr lvl="0"/>
            <a:r>
              <a:rPr lang="zh-CN" altLang="en-US"/>
              <a:t>单击此处编辑母版文本样式</a:t>
            </a:r>
            <a:endParaRPr lang="zh-CN" altLang="en-US"/>
          </a:p>
        </p:txBody>
      </p:sp>
      <p:sp>
        <p:nvSpPr>
          <p:cNvPr id="7" name="日期占位符 3"/>
          <p:cNvSpPr>
            <a:spLocks noGrp="1"/>
          </p:cNvSpPr>
          <p:nvPr>
            <p:ph type="dt" sz="half" idx="1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EA8E899C-73E9-4758-AC13-65EE1B30F9AC}"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3669835" y="23297357"/>
            <a:ext cx="11233785" cy="2750385"/>
          </a:xfrm>
          <a:prstGeom prst="rect">
            <a:avLst/>
          </a:prstGeom>
        </p:spPr>
        <p:txBody>
          <a:bodyPr anchor="b"/>
          <a:lstStyle>
            <a:lvl1pPr algn="l">
              <a:defRPr sz="65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3669835" y="2973804"/>
            <a:ext cx="11233785" cy="19969163"/>
          </a:xfrm>
        </p:spPr>
        <p:txBody>
          <a:bodyPr vert="horz" wrap="square" lIns="297134" tIns="148567" rIns="297134" bIns="148567" numCol="1" rtlCol="0" anchor="t" anchorCtr="0" compatLnSpc="1">
            <a:normAutofit/>
          </a:bodyPr>
          <a:lstStyle>
            <a:lvl1pPr marL="0" indent="0">
              <a:buNone/>
              <a:defRPr sz="10400"/>
            </a:lvl1pPr>
            <a:lvl2pPr marL="1485900" indent="0">
              <a:buNone/>
              <a:defRPr sz="9000"/>
            </a:lvl2pPr>
            <a:lvl3pPr marL="2971165" indent="0">
              <a:buNone/>
              <a:defRPr sz="7800"/>
            </a:lvl3pPr>
            <a:lvl4pPr marL="4457065" indent="0">
              <a:buNone/>
              <a:defRPr sz="6500"/>
            </a:lvl4pPr>
            <a:lvl5pPr marL="5942965" indent="0">
              <a:buNone/>
              <a:defRPr sz="6500"/>
            </a:lvl5pPr>
            <a:lvl6pPr marL="7428230" indent="0">
              <a:buNone/>
              <a:defRPr sz="6500"/>
            </a:lvl6pPr>
            <a:lvl7pPr marL="8914130" indent="0">
              <a:buNone/>
              <a:defRPr sz="6500"/>
            </a:lvl7pPr>
            <a:lvl8pPr marL="10399395" indent="0">
              <a:buNone/>
              <a:defRPr sz="6500"/>
            </a:lvl8pPr>
            <a:lvl9pPr marL="11885295" indent="0">
              <a:buNone/>
              <a:defRPr sz="6500"/>
            </a:lvl9pPr>
          </a:lstStyle>
          <a:p>
            <a:pPr marL="0" marR="0" lvl="0" indent="0" algn="l" defTabSz="2968625"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104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3669835" y="26047743"/>
            <a:ext cx="11233785" cy="3906003"/>
          </a:xfrm>
        </p:spPr>
        <p:txBody>
          <a:bodyPr/>
          <a:lstStyle>
            <a:lvl1pPr marL="0" indent="0">
              <a:buNone/>
              <a:defRPr sz="4600"/>
            </a:lvl1pPr>
            <a:lvl2pPr marL="1485900" indent="0">
              <a:buNone/>
              <a:defRPr sz="4000"/>
            </a:lvl2pPr>
            <a:lvl3pPr marL="2971165" indent="0">
              <a:buNone/>
              <a:defRPr sz="3300"/>
            </a:lvl3pPr>
            <a:lvl4pPr marL="4457065" indent="0">
              <a:buNone/>
              <a:defRPr sz="3000"/>
            </a:lvl4pPr>
            <a:lvl5pPr marL="5942965" indent="0">
              <a:buNone/>
              <a:defRPr sz="3000"/>
            </a:lvl5pPr>
            <a:lvl6pPr marL="7428230" indent="0">
              <a:buNone/>
              <a:defRPr sz="3000"/>
            </a:lvl6pPr>
            <a:lvl7pPr marL="8914130" indent="0">
              <a:buNone/>
              <a:defRPr sz="3000"/>
            </a:lvl7pPr>
            <a:lvl8pPr marL="10399395" indent="0">
              <a:buNone/>
              <a:defRPr sz="3000"/>
            </a:lvl8pPr>
            <a:lvl9pPr marL="11885295" indent="0">
              <a:buNone/>
              <a:defRPr sz="3000"/>
            </a:lvl9pPr>
          </a:lstStyle>
          <a:p>
            <a:pPr lvl="0"/>
            <a:r>
              <a:rPr lang="zh-CN" altLang="en-US"/>
              <a:t>单击此处编辑母版文本样式</a:t>
            </a:r>
            <a:endParaRPr lang="zh-CN" altLang="en-US"/>
          </a:p>
        </p:txBody>
      </p:sp>
      <p:sp>
        <p:nvSpPr>
          <p:cNvPr id="7" name="日期占位符 3"/>
          <p:cNvSpPr>
            <a:spLocks noGrp="1"/>
          </p:cNvSpPr>
          <p:nvPr>
            <p:ph type="dt" sz="half" idx="12"/>
          </p:nvPr>
        </p:nvSpPr>
        <p:spPr>
          <a:xfrm>
            <a:off x="936625" y="30846713"/>
            <a:ext cx="4367213" cy="1773238"/>
          </a:xfrm>
          <a:prstGeom prst="rect">
            <a:avLst/>
          </a:prstGeom>
        </p:spPr>
        <p:txBody>
          <a:bodyPr vert="horz" lIns="297134" tIns="148567" rIns="297134" bIns="148567" rtlCol="0" anchor="ctr"/>
          <a:lstStyle>
            <a:lvl1pPr>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A993FB9C-354A-4C98-A7B1-0FF9BD4C0B65}"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p>
            <a:pPr algn="r" defTabSz="2970530" eaLnBrk="1" hangingPunct="1"/>
            <a:fld id="{9A0DB2DC-4C9A-4742-B13C-FB6460FD3503}" type="slidenum">
              <a:rPr lang="zh-CN" altLang="en-US" dirty="0"/>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文本占位符 2"/>
          <p:cNvSpPr>
            <a:spLocks noGrp="1"/>
          </p:cNvSpPr>
          <p:nvPr>
            <p:ph type="body" idx="1"/>
          </p:nvPr>
        </p:nvSpPr>
        <p:spPr>
          <a:xfrm>
            <a:off x="936625" y="7767638"/>
            <a:ext cx="16849725" cy="21963062"/>
          </a:xfrm>
          <a:prstGeom prst="rect">
            <a:avLst/>
          </a:prstGeom>
          <a:noFill/>
          <a:ln w="9525">
            <a:noFill/>
          </a:ln>
        </p:spPr>
        <p:txBody>
          <a:bodyPr lIns="297134" tIns="148567" rIns="297134" bIns="148567"/>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lgn="l" defTabSz="2971165" fontAlgn="auto">
              <a:spcBef>
                <a:spcPts val="0"/>
              </a:spcBef>
              <a:spcAft>
                <a:spcPts val="0"/>
              </a:spcAft>
              <a:defRPr sz="4000">
                <a:solidFill>
                  <a:schemeClr val="tx1">
                    <a:tint val="75000"/>
                  </a:schemeClr>
                </a:solidFill>
                <a:latin typeface="+mn-lt"/>
                <a:ea typeface="+mn-ea"/>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A96A158B-911D-4F19-B5D9-65B1982E675E}"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lgn="ctr" defTabSz="2971165" fontAlgn="auto">
              <a:spcBef>
                <a:spcPts val="0"/>
              </a:spcBef>
              <a:spcAft>
                <a:spcPts val="0"/>
              </a:spcAft>
              <a:defRPr sz="4000">
                <a:solidFill>
                  <a:schemeClr val="tx1">
                    <a:tint val="75000"/>
                  </a:schemeClr>
                </a:solidFill>
                <a:latin typeface="+mn-lt"/>
                <a:ea typeface="+mn-ea"/>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lstStyle>
            <a:lvl1pPr algn="r">
              <a:defRPr sz="4000">
                <a:solidFill>
                  <a:srgbClr val="898989"/>
                </a:solidFill>
              </a:defRPr>
            </a:lvl1pPr>
          </a:lstStyle>
          <a:p>
            <a:pPr lvl="0" defTabSz="2970530" eaLnBrk="1" hangingPunct="1"/>
            <a:fld id="{9A0DB2DC-4C9A-4742-B13C-FB6460FD3503}" type="slidenum">
              <a:rPr lang="zh-CN" altLang="en-US" dirty="0">
                <a:latin typeface="Calibri" panose="020F0502020204030204" pitchFamily="34" charset="0"/>
              </a:rPr>
            </a:fld>
            <a:endParaRPr lang="zh-CN" altLang="en-US" dirty="0">
              <a:latin typeface="Calibri" panose="020F0502020204030204" pitchFamily="34" charset="0"/>
            </a:endParaRPr>
          </a:p>
        </p:txBody>
      </p:sp>
      <p:pic>
        <p:nvPicPr>
          <p:cNvPr id="1030" name="图片 6"/>
          <p:cNvPicPr>
            <a:picLocks noChangeAspect="1"/>
          </p:cNvPicPr>
          <p:nvPr userDrawn="1"/>
        </p:nvPicPr>
        <p:blipFill>
          <a:blip r:embed="rId13"/>
          <a:stretch>
            <a:fillRect/>
          </a:stretch>
        </p:blipFill>
        <p:spPr>
          <a:xfrm>
            <a:off x="-9525" y="0"/>
            <a:ext cx="18732500" cy="37846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2968625" rtl="0" eaLnBrk="0" fontAlgn="base" hangingPunct="0">
        <a:spcBef>
          <a:spcPct val="0"/>
        </a:spcBef>
        <a:spcAft>
          <a:spcPct val="0"/>
        </a:spcAft>
        <a:defRPr sz="14300" kern="1200">
          <a:solidFill>
            <a:schemeClr val="tx1"/>
          </a:solidFill>
          <a:latin typeface="+mj-lt"/>
          <a:ea typeface="+mj-ea"/>
          <a:cs typeface="+mj-cs"/>
        </a:defRPr>
      </a:lvl1pPr>
      <a:lvl2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2pPr>
      <a:lvl3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3pPr>
      <a:lvl4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4pPr>
      <a:lvl5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5pPr>
      <a:lvl6pPr marL="754380"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6pPr>
      <a:lvl7pPr marL="1508125"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7pPr>
      <a:lvl8pPr marL="2262505"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8pPr>
      <a:lvl9pPr marL="3016250"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9pPr>
    </p:titleStyle>
    <p:bodyStyle>
      <a:lvl1pPr marL="1111250" indent="-1111250" algn="l" defTabSz="2968625" rtl="0" eaLnBrk="0" fontAlgn="base" hangingPunct="0">
        <a:spcBef>
          <a:spcPct val="20000"/>
        </a:spcBef>
        <a:spcAft>
          <a:spcPct val="0"/>
        </a:spcAft>
        <a:buFont typeface="Arial" panose="020B0604020202020204" pitchFamily="34" charset="0"/>
        <a:buChar char="•"/>
        <a:defRPr sz="10400" kern="1200">
          <a:solidFill>
            <a:schemeClr val="tx1"/>
          </a:solidFill>
          <a:latin typeface="+mn-lt"/>
          <a:ea typeface="+mn-ea"/>
          <a:cs typeface="+mn-cs"/>
        </a:defRPr>
      </a:lvl1pPr>
      <a:lvl2pPr marL="2413000" indent="-925830" algn="l" defTabSz="29686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2pPr>
      <a:lvl3pPr marL="3711575" indent="-739775" algn="l" defTabSz="2968625"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3pPr>
      <a:lvl4pPr marL="519620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4pPr>
      <a:lvl5pPr marL="668337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5pPr>
      <a:lvl6pPr marL="8171180"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6pPr>
      <a:lvl7pPr marL="9657080"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7pPr>
      <a:lvl8pPr marL="11142345"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8pPr>
      <a:lvl9pPr marL="12628245"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9pPr>
    </p:bodyStyle>
    <p:otherStyle>
      <a:defPPr>
        <a:defRPr lang="zh-CN"/>
      </a:defPPr>
      <a:lvl1pPr marL="0" algn="l" defTabSz="2971165" rtl="0" eaLnBrk="1" latinLnBrk="0" hangingPunct="1">
        <a:defRPr sz="5800" kern="1200">
          <a:solidFill>
            <a:schemeClr val="tx1"/>
          </a:solidFill>
          <a:latin typeface="+mn-lt"/>
          <a:ea typeface="+mn-ea"/>
          <a:cs typeface="+mn-cs"/>
        </a:defRPr>
      </a:lvl1pPr>
      <a:lvl2pPr marL="1485900" algn="l" defTabSz="2971165" rtl="0" eaLnBrk="1" latinLnBrk="0" hangingPunct="1">
        <a:defRPr sz="5800" kern="1200">
          <a:solidFill>
            <a:schemeClr val="tx1"/>
          </a:solidFill>
          <a:latin typeface="+mn-lt"/>
          <a:ea typeface="+mn-ea"/>
          <a:cs typeface="+mn-cs"/>
        </a:defRPr>
      </a:lvl2pPr>
      <a:lvl3pPr marL="2971165" algn="l" defTabSz="2971165" rtl="0" eaLnBrk="1" latinLnBrk="0" hangingPunct="1">
        <a:defRPr sz="5800" kern="1200">
          <a:solidFill>
            <a:schemeClr val="tx1"/>
          </a:solidFill>
          <a:latin typeface="+mn-lt"/>
          <a:ea typeface="+mn-ea"/>
          <a:cs typeface="+mn-cs"/>
        </a:defRPr>
      </a:lvl3pPr>
      <a:lvl4pPr marL="4457065" algn="l" defTabSz="2971165" rtl="0" eaLnBrk="1" latinLnBrk="0" hangingPunct="1">
        <a:defRPr sz="5800" kern="1200">
          <a:solidFill>
            <a:schemeClr val="tx1"/>
          </a:solidFill>
          <a:latin typeface="+mn-lt"/>
          <a:ea typeface="+mn-ea"/>
          <a:cs typeface="+mn-cs"/>
        </a:defRPr>
      </a:lvl4pPr>
      <a:lvl5pPr marL="5942965" algn="l" defTabSz="2971165" rtl="0" eaLnBrk="1" latinLnBrk="0" hangingPunct="1">
        <a:defRPr sz="5800" kern="1200">
          <a:solidFill>
            <a:schemeClr val="tx1"/>
          </a:solidFill>
          <a:latin typeface="+mn-lt"/>
          <a:ea typeface="+mn-ea"/>
          <a:cs typeface="+mn-cs"/>
        </a:defRPr>
      </a:lvl5pPr>
      <a:lvl6pPr marL="7428230" algn="l" defTabSz="2971165" rtl="0" eaLnBrk="1" latinLnBrk="0" hangingPunct="1">
        <a:defRPr sz="5800" kern="1200">
          <a:solidFill>
            <a:schemeClr val="tx1"/>
          </a:solidFill>
          <a:latin typeface="+mn-lt"/>
          <a:ea typeface="+mn-ea"/>
          <a:cs typeface="+mn-cs"/>
        </a:defRPr>
      </a:lvl6pPr>
      <a:lvl7pPr marL="8914130" algn="l" defTabSz="2971165" rtl="0" eaLnBrk="1" latinLnBrk="0" hangingPunct="1">
        <a:defRPr sz="5800" kern="1200">
          <a:solidFill>
            <a:schemeClr val="tx1"/>
          </a:solidFill>
          <a:latin typeface="+mn-lt"/>
          <a:ea typeface="+mn-ea"/>
          <a:cs typeface="+mn-cs"/>
        </a:defRPr>
      </a:lvl7pPr>
      <a:lvl8pPr marL="10399395" algn="l" defTabSz="2971165" rtl="0" eaLnBrk="1" latinLnBrk="0" hangingPunct="1">
        <a:defRPr sz="5800" kern="1200">
          <a:solidFill>
            <a:schemeClr val="tx1"/>
          </a:solidFill>
          <a:latin typeface="+mn-lt"/>
          <a:ea typeface="+mn-ea"/>
          <a:cs typeface="+mn-cs"/>
        </a:defRPr>
      </a:lvl8pPr>
      <a:lvl9pPr marL="11885295" algn="l" defTabSz="2971165"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文本占位符 2"/>
          <p:cNvSpPr>
            <a:spLocks noGrp="1"/>
          </p:cNvSpPr>
          <p:nvPr>
            <p:ph type="body" idx="1"/>
          </p:nvPr>
        </p:nvSpPr>
        <p:spPr/>
        <p:txBody>
          <a:bodyPr/>
          <a:p>
            <a:endParaRPr lang="zh-CN" altLang="en-US"/>
          </a:p>
        </p:txBody>
      </p:sp>
      <p:sp>
        <p:nvSpPr>
          <p:cNvPr id="13315" name="矩形 9"/>
          <p:cNvSpPr/>
          <p:nvPr/>
        </p:nvSpPr>
        <p:spPr>
          <a:xfrm>
            <a:off x="1844675" y="4954588"/>
            <a:ext cx="15130463" cy="1476375"/>
          </a:xfrm>
          <a:prstGeom prst="rect">
            <a:avLst/>
          </a:prstGeom>
          <a:noFill/>
          <a:ln w="9525">
            <a:noFill/>
          </a:ln>
        </p:spPr>
        <p:txBody>
          <a:bodyPr lIns="150822" tIns="75411" rIns="150822" bIns="75411">
            <a:spAutoFit/>
          </a:bodyPr>
          <a:lstStyle>
            <a:lvl1pPr marL="1111250" indent="-1111250" algn="l" defTabSz="2968625" rtl="0" eaLnBrk="0" fontAlgn="base" hangingPunct="0">
              <a:spcBef>
                <a:spcPct val="20000"/>
              </a:spcBef>
              <a:spcAft>
                <a:spcPct val="0"/>
              </a:spcAft>
              <a:buFont typeface="Arial" panose="020B0604020202020204" pitchFamily="34" charset="0"/>
              <a:buChar char="•"/>
              <a:defRPr sz="10400" kern="1200">
                <a:solidFill>
                  <a:schemeClr val="tx1"/>
                </a:solidFill>
                <a:latin typeface="+mn-lt"/>
                <a:ea typeface="+mn-ea"/>
                <a:cs typeface="+mn-cs"/>
              </a:defRPr>
            </a:lvl1pPr>
            <a:lvl2pPr marL="2413000" indent="-925830" algn="l" defTabSz="29686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2pPr>
            <a:lvl3pPr marL="3711575" indent="-739775" algn="l" defTabSz="2968625"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3pPr>
            <a:lvl4pPr marL="519620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4pPr>
            <a:lvl5pPr marL="668337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5pPr>
          </a:lstStyle>
          <a:p>
            <a:pPr marL="0" lvl="0" indent="0" algn="ctr" eaLnBrk="1" hangingPunct="1">
              <a:spcBef>
                <a:spcPct val="0"/>
              </a:spcBef>
              <a:buFontTx/>
              <a:buNone/>
            </a:pPr>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endParaRPr lang="en-US" altLang="zh-CN" sz="4000" b="1" dirty="0">
              <a:latin typeface="黑体" panose="02010609060101010101" pitchFamily="49" charset="-122"/>
              <a:ea typeface="黑体" panose="02010609060101010101" pitchFamily="49" charset="-122"/>
            </a:endParaRPr>
          </a:p>
          <a:p>
            <a:pPr marL="0" lvl="0" indent="0" algn="ctr" eaLnBrk="1" hangingPunct="1">
              <a:spcBef>
                <a:spcPct val="0"/>
              </a:spcBef>
              <a:buFontTx/>
              <a:buNone/>
            </a:pPr>
            <a:r>
              <a:rPr lang="zh-CN" altLang="en-US" sz="2300" dirty="0"/>
              <a:t>单位：</a:t>
            </a:r>
            <a:r>
              <a:rPr lang="en-US" altLang="zh-CN" sz="2300" dirty="0"/>
              <a:t>23</a:t>
            </a:r>
            <a:r>
              <a:rPr lang="zh-CN" altLang="en-US" sz="2300" dirty="0"/>
              <a:t>号宋体</a:t>
            </a:r>
            <a:endParaRPr lang="en-US" altLang="zh-CN" sz="2300" dirty="0"/>
          </a:p>
          <a:p>
            <a:pPr marL="0" lvl="0" indent="0" algn="ctr" eaLnBrk="1" hangingPunct="1">
              <a:spcBef>
                <a:spcPct val="0"/>
              </a:spcBef>
              <a:buNone/>
            </a:pPr>
            <a:r>
              <a:rPr lang="zh-CN" altLang="en-US" sz="2300" dirty="0"/>
              <a:t>作者：</a:t>
            </a:r>
            <a:r>
              <a:rPr lang="en-US" altLang="zh-CN" sz="2300" dirty="0"/>
              <a:t>23</a:t>
            </a:r>
            <a:r>
              <a:rPr lang="zh-CN" altLang="en-US" sz="2300" dirty="0"/>
              <a:t>号宋体</a:t>
            </a:r>
            <a:endParaRPr lang="en-US" altLang="zh-CN" sz="2300" dirty="0"/>
          </a:p>
        </p:txBody>
      </p:sp>
      <p:sp>
        <p:nvSpPr>
          <p:cNvPr id="13316" name="TextBox 11"/>
          <p:cNvSpPr txBox="1"/>
          <p:nvPr/>
        </p:nvSpPr>
        <p:spPr>
          <a:xfrm>
            <a:off x="600075" y="8245475"/>
            <a:ext cx="9918700" cy="22294850"/>
          </a:xfrm>
          <a:prstGeom prst="rect">
            <a:avLst/>
          </a:prstGeom>
          <a:noFill/>
          <a:ln w="9525">
            <a:noFill/>
          </a:ln>
        </p:spPr>
        <p:txBody>
          <a:bodyPr lIns="150822" tIns="75411" rIns="150822" bIns="75411">
            <a:spAutoFit/>
          </a:bodyPr>
          <a:lstStyle>
            <a:lvl1pPr marL="1111250" indent="-1111250" algn="l" defTabSz="2968625" rtl="0" eaLnBrk="0" fontAlgn="base" hangingPunct="0">
              <a:spcBef>
                <a:spcPct val="20000"/>
              </a:spcBef>
              <a:spcAft>
                <a:spcPct val="0"/>
              </a:spcAft>
              <a:buFont typeface="Arial" panose="020B0604020202020204" pitchFamily="34" charset="0"/>
              <a:buChar char="•"/>
              <a:defRPr sz="10400" kern="1200">
                <a:solidFill>
                  <a:schemeClr val="tx1"/>
                </a:solidFill>
                <a:latin typeface="+mn-lt"/>
                <a:ea typeface="+mn-ea"/>
                <a:cs typeface="+mn-cs"/>
              </a:defRPr>
            </a:lvl1pPr>
            <a:lvl2pPr marL="2413000" indent="-925830" algn="l" defTabSz="29686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2pPr>
            <a:lvl3pPr marL="3711575" indent="-739775" algn="l" defTabSz="2968625"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3pPr>
            <a:lvl4pPr marL="519620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4pPr>
            <a:lvl5pPr marL="668337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5pPr>
          </a:lstStyle>
          <a:p>
            <a:pPr marL="0" lvl="0" indent="0" eaLnBrk="1" hangingPunct="1">
              <a:spcBef>
                <a:spcPct val="0"/>
              </a:spcBef>
              <a:buFontTx/>
              <a:buNone/>
            </a:pPr>
            <a:r>
              <a:rPr lang="zh-CN" altLang="en-US" sz="3300" b="1" dirty="0"/>
              <a:t>病例摘要</a:t>
            </a:r>
            <a:endParaRPr lang="zh-CN" altLang="en-US" sz="3300" b="1" dirty="0"/>
          </a:p>
          <a:p>
            <a:pPr marL="0" lvl="0" indent="0" eaLnBrk="1" hangingPunct="1">
              <a:spcBef>
                <a:spcPct val="0"/>
              </a:spcBef>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marL="0" lvl="0" indent="0" eaLnBrk="1" hangingPunct="1">
              <a:spcBef>
                <a:spcPct val="0"/>
              </a:spcBef>
              <a:buFontTx/>
              <a:buNone/>
            </a:pPr>
            <a:endParaRPr lang="en-US" altLang="zh-CN" sz="3300" dirty="0"/>
          </a:p>
          <a:p>
            <a:pPr marL="0" lvl="0" indent="0" eaLnBrk="1" hangingPunct="1">
              <a:spcBef>
                <a:spcPct val="0"/>
              </a:spcBef>
              <a:buFontTx/>
              <a:buNone/>
            </a:pPr>
            <a:r>
              <a:rPr lang="zh-CN" altLang="en-US" sz="3300" b="1" dirty="0"/>
              <a:t>讨论</a:t>
            </a:r>
            <a:endParaRPr lang="en-US" altLang="zh-CN" sz="3300" b="1" dirty="0"/>
          </a:p>
          <a:p>
            <a:pPr marL="0" lvl="0" indent="0" eaLnBrk="1" hangingPunct="1">
              <a:spcBef>
                <a:spcPct val="0"/>
              </a:spcBef>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a:t>
            </a:r>
            <a:endParaRPr lang="en-US" altLang="zh-CN" sz="3300" b="1" dirty="0"/>
          </a:p>
          <a:p>
            <a:pPr marL="0" lvl="0" indent="0" eaLnBrk="1" hangingPunct="1">
              <a:spcBef>
                <a:spcPct val="0"/>
              </a:spcBef>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marL="0" lvl="0" indent="0" eaLnBrk="1" hangingPunct="1">
              <a:spcBef>
                <a:spcPct val="0"/>
              </a:spcBef>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marL="0" lvl="0" indent="0" eaLnBrk="1" hangingPunct="1">
              <a:spcBef>
                <a:spcPct val="0"/>
              </a:spcBef>
              <a:buNone/>
            </a:pPr>
            <a:endParaRPr lang="en-US" altLang="zh-CN" sz="3300" dirty="0"/>
          </a:p>
          <a:p>
            <a:pPr marL="0" lvl="0" indent="0" eaLnBrk="1" hangingPunct="1">
              <a:spcBef>
                <a:spcPct val="0"/>
              </a:spcBef>
              <a:buFontTx/>
              <a:buNone/>
            </a:pPr>
            <a:endParaRPr lang="zh-CN" altLang="en-US" sz="3300" dirty="0"/>
          </a:p>
        </p:txBody>
      </p:sp>
      <p:pic>
        <p:nvPicPr>
          <p:cNvPr id="13317" name="图片 14" descr="屏幕剪辑"/>
          <p:cNvPicPr>
            <a:picLocks noChangeAspect="1"/>
          </p:cNvPicPr>
          <p:nvPr/>
        </p:nvPicPr>
        <p:blipFill>
          <a:blip r:embed="rId1"/>
          <a:stretch>
            <a:fillRect/>
          </a:stretch>
        </p:blipFill>
        <p:spPr>
          <a:xfrm>
            <a:off x="10801350" y="8215313"/>
            <a:ext cx="7486650" cy="9258300"/>
          </a:xfrm>
          <a:prstGeom prst="rect">
            <a:avLst/>
          </a:prstGeom>
          <a:noFill/>
          <a:ln w="9525">
            <a:noFill/>
          </a:ln>
        </p:spPr>
      </p:pic>
      <p:sp>
        <p:nvSpPr>
          <p:cNvPr id="13318" name="矩形 15"/>
          <p:cNvSpPr/>
          <p:nvPr/>
        </p:nvSpPr>
        <p:spPr>
          <a:xfrm>
            <a:off x="10817225" y="18488025"/>
            <a:ext cx="7486650" cy="8894763"/>
          </a:xfrm>
          <a:prstGeom prst="rect">
            <a:avLst/>
          </a:prstGeom>
          <a:noFill/>
          <a:ln w="9525">
            <a:noFill/>
          </a:ln>
        </p:spPr>
        <p:txBody>
          <a:bodyPr lIns="150822" tIns="75411" rIns="150822" bIns="75411">
            <a:spAutoFit/>
          </a:bodyPr>
          <a:lstStyle>
            <a:lvl1pPr marL="1111250" indent="-1111250" algn="l" defTabSz="2968625" rtl="0" eaLnBrk="0" fontAlgn="base" hangingPunct="0">
              <a:spcBef>
                <a:spcPct val="20000"/>
              </a:spcBef>
              <a:spcAft>
                <a:spcPct val="0"/>
              </a:spcAft>
              <a:buFont typeface="Arial" panose="020B0604020202020204" pitchFamily="34" charset="0"/>
              <a:buChar char="•"/>
              <a:defRPr sz="10400" kern="1200">
                <a:solidFill>
                  <a:schemeClr val="tx1"/>
                </a:solidFill>
                <a:latin typeface="+mn-lt"/>
                <a:ea typeface="+mn-ea"/>
                <a:cs typeface="+mn-cs"/>
              </a:defRPr>
            </a:lvl1pPr>
            <a:lvl2pPr marL="2413000" indent="-925830" algn="l" defTabSz="29686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2pPr>
            <a:lvl3pPr marL="3711575" indent="-739775" algn="l" defTabSz="2968625"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3pPr>
            <a:lvl4pPr marL="519620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4pPr>
            <a:lvl5pPr marL="668337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5pPr>
          </a:lstStyle>
          <a:p>
            <a:pPr marL="0" lvl="0" indent="0" eaLnBrk="1" hangingPunct="1">
              <a:spcBef>
                <a:spcPct val="0"/>
              </a:spcBef>
              <a:buFontTx/>
              <a:buNone/>
            </a:pPr>
            <a:r>
              <a:rPr lang="zh-CN" altLang="en-US" sz="3000" b="1" dirty="0"/>
              <a:t>小结</a:t>
            </a:r>
            <a:endParaRPr lang="en-US" altLang="zh-CN" sz="3000" b="1" dirty="0"/>
          </a:p>
          <a:p>
            <a:pPr marL="0" lvl="0" indent="0" eaLnBrk="1" hangingPunct="1">
              <a:spcBef>
                <a:spcPct val="0"/>
              </a:spcBef>
              <a:buNone/>
            </a:pPr>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marL="0" lvl="0" indent="0" eaLnBrk="1" hangingPunct="1">
              <a:spcBef>
                <a:spcPct val="0"/>
              </a:spcBef>
              <a:buNone/>
            </a:pPr>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marL="0" lvl="0" indent="0" eaLnBrk="1" hangingPunct="1">
              <a:spcBef>
                <a:spcPct val="0"/>
              </a:spcBef>
              <a:buNone/>
            </a:pPr>
            <a:endParaRPr lang="en-US" altLang="zh-CN" sz="3200" dirty="0"/>
          </a:p>
        </p:txBody>
      </p:sp>
      <p:pic>
        <p:nvPicPr>
          <p:cNvPr id="5" name="图片 4"/>
          <p:cNvPicPr>
            <a:picLocks noChangeAspect="1"/>
          </p:cNvPicPr>
          <p:nvPr/>
        </p:nvPicPr>
        <p:blipFill>
          <a:blip r:embed="rId2"/>
          <a:stretch>
            <a:fillRect/>
          </a:stretch>
        </p:blipFill>
        <p:spPr>
          <a:xfrm>
            <a:off x="-18415" y="-137160"/>
            <a:ext cx="18813780" cy="4395470"/>
          </a:xfrm>
          <a:prstGeom prst="rect">
            <a:avLst/>
          </a:prstGeom>
        </p:spPr>
      </p:pic>
    </p:spTree>
  </p:cSld>
  <p:clrMapOvr>
    <a:masterClrMapping/>
  </p:clrMapOvr>
</p:sld>
</file>

<file path=ppt/tags/tag1.xml><?xml version="1.0" encoding="utf-8"?>
<p:tagLst xmlns:p="http://schemas.openxmlformats.org/presentationml/2006/main">
  <p:tag name="COMMONDATA" val="eyJoZGlkIjoiNTA1ZjkwNzM3Yjk5ODEyOGNkMTQzOWY0Y2M3NDMwMDMifQ=="/>
  <p:tag name="KSO_WPP_MARK_KEY" val="13bec6a1-2a20-4f10-b058-fca5b4caa4bf"/>
  <p:tag name="commondata" val="eyJoZGlkIjoiMzEwNTM5NzYwMDRjMzkwZTVkZjY2ODkwMGIxNGU0OTU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1554</Words>
  <Application>WPS 演示</Application>
  <PresentationFormat/>
  <Paragraphs>19</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宋体</vt:lpstr>
      <vt:lpstr>Wingdings</vt:lpstr>
      <vt:lpstr>Calibri</vt:lpstr>
      <vt:lpstr>黑体</vt:lpstr>
      <vt:lpstr>微软雅黑</vt:lpstr>
      <vt:lpstr>Arial Unicode MS</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Jacky</dc:creator>
  <cp:lastModifiedBy>李木子</cp:lastModifiedBy>
  <cp:revision>52</cp:revision>
  <dcterms:created xsi:type="dcterms:W3CDTF">2012-09-14T09:49:00Z</dcterms:created>
  <dcterms:modified xsi:type="dcterms:W3CDTF">2026-04-28T08:39:11Z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2052-12.1.0.25865</vt:lpwstr>
  </property>
  <property fmtid="{D5CDD505-2E9C-101B-9397-08002B2CF9AE}" pid="3" name="ICV">
    <vt:lpwstr>46F410CA5B5C400496150ADBBE791F50</vt:lpwstr>
  </property>
</Properties>
</file>